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B88C-027D-4D71-B4FE-12BA89DBE9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Nine Weeks’ Sight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1738A-BE1E-44FD-8FD9-CA86E1565D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Mrs. Sisk’s Kindergarten Class</a:t>
            </a:r>
          </a:p>
        </p:txBody>
      </p:sp>
    </p:spTree>
    <p:extLst>
      <p:ext uri="{BB962C8B-B14F-4D97-AF65-F5344CB8AC3E}">
        <p14:creationId xmlns:p14="http://schemas.microsoft.com/office/powerpoint/2010/main" val="367222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8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little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8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93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5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50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70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6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BA6C-15C5-41B4-97C6-DB0B7D18F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39369-CE28-477A-9949-731D96C3A8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5B71-5CC1-4A87-91AE-BC0D225CE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5BCD4-57EB-41EE-9436-226B2C018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5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3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396-34AC-4D59-8E78-B46C6D216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88A6E-863B-4D6B-913B-F70134B7B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394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27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1st Nine Weeks’ Sight Words</vt:lpstr>
      <vt:lpstr>a</vt:lpstr>
      <vt:lpstr>am</vt:lpstr>
      <vt:lpstr>at</vt:lpstr>
      <vt:lpstr>blue</vt:lpstr>
      <vt:lpstr>have</vt:lpstr>
      <vt:lpstr>he</vt:lpstr>
      <vt:lpstr>I</vt:lpstr>
      <vt:lpstr>in</vt:lpstr>
      <vt:lpstr>is</vt:lpstr>
      <vt:lpstr>it</vt:lpstr>
      <vt:lpstr>little</vt:lpstr>
      <vt:lpstr>red</vt:lpstr>
      <vt:lpstr>the</vt:lpstr>
      <vt:lpstr>to</vt:lpstr>
      <vt:lpstr>we</vt:lpstr>
      <vt:lpstr>yellow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Nine Weeks’ Sight Words</dc:title>
  <dc:creator>cynalise@gmail.com</dc:creator>
  <cp:lastModifiedBy>cynalise@gmail.com</cp:lastModifiedBy>
  <cp:revision>1</cp:revision>
  <dcterms:created xsi:type="dcterms:W3CDTF">2017-06-24T13:03:39Z</dcterms:created>
  <dcterms:modified xsi:type="dcterms:W3CDTF">2017-06-24T13:09:24Z</dcterms:modified>
</cp:coreProperties>
</file>