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C989-CD3E-4B36-80F1-7BE421A81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9 week’s sight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9030E-9780-47D3-AA65-18B3ECFA0D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Mrs. Sisk’s Kindergarten Class</a:t>
            </a:r>
          </a:p>
        </p:txBody>
      </p:sp>
    </p:spTree>
    <p:extLst>
      <p:ext uri="{BB962C8B-B14F-4D97-AF65-F5344CB8AC3E}">
        <p14:creationId xmlns:p14="http://schemas.microsoft.com/office/powerpoint/2010/main" val="2435667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4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42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1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27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62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9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5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2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2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51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1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50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79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65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9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31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2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08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27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40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8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9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3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0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0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0256-1F68-465E-A76E-AC438F8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3567A-1334-4C75-837D-6068F7A1C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00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</TotalTime>
  <Words>42</Words>
  <Application>Microsoft Office PowerPoint</Application>
  <PresentationFormat>Widescreen</PresentationFormat>
  <Paragraphs>34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Century Gothic</vt:lpstr>
      <vt:lpstr>Garamond</vt:lpstr>
      <vt:lpstr>Savon</vt:lpstr>
      <vt:lpstr>2nd 9 week’s sight words</vt:lpstr>
      <vt:lpstr>AND</vt:lpstr>
      <vt:lpstr>BIG</vt:lpstr>
      <vt:lpstr>BLACK</vt:lpstr>
      <vt:lpstr>BROWN</vt:lpstr>
      <vt:lpstr>CAN</vt:lpstr>
      <vt:lpstr>DID</vt:lpstr>
      <vt:lpstr>FOR</vt:lpstr>
      <vt:lpstr>HIS</vt:lpstr>
      <vt:lpstr>LIKE</vt:lpstr>
      <vt:lpstr>LOOK</vt:lpstr>
      <vt:lpstr>ME</vt:lpstr>
      <vt:lpstr>MY</vt:lpstr>
      <vt:lpstr>OF</vt:lpstr>
      <vt:lpstr>SEE</vt:lpstr>
      <vt:lpstr>SHE</vt:lpstr>
      <vt:lpstr>THEY</vt:lpstr>
      <vt:lpstr>BE</vt:lpstr>
      <vt:lpstr>BUT</vt:lpstr>
      <vt:lpstr>GET</vt:lpstr>
      <vt:lpstr>GRAY</vt:lpstr>
      <vt:lpstr>GREEN</vt:lpstr>
      <vt:lpstr>NOT</vt:lpstr>
      <vt:lpstr>ON</vt:lpstr>
      <vt:lpstr>ORANGE</vt:lpstr>
      <vt:lpstr>PINK</vt:lpstr>
      <vt:lpstr>RUN</vt:lpstr>
      <vt:lpstr>SIX</vt:lpstr>
      <vt:lpstr>TEN</vt:lpstr>
      <vt:lpstr>WHITE</vt:lpstr>
      <vt:lpstr>WITH</vt:lpstr>
      <vt:lpstr>YES</vt:lpstr>
      <vt:lpstr>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9 week’s sight words</dc:title>
  <dc:creator>cynalise@gmail.com</dc:creator>
  <cp:lastModifiedBy>cynalise@gmail.com</cp:lastModifiedBy>
  <cp:revision>1</cp:revision>
  <dcterms:created xsi:type="dcterms:W3CDTF">2017-06-24T13:15:41Z</dcterms:created>
  <dcterms:modified xsi:type="dcterms:W3CDTF">2017-06-24T13:22:43Z</dcterms:modified>
</cp:coreProperties>
</file>