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264A-8F15-4229-B0B7-5870A13D63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9 WEEKS’ SIGHT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19051-979B-4FDE-891F-D0582BA237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Mrs. Sisk’s Kindergarten Class</a:t>
            </a:r>
          </a:p>
        </p:txBody>
      </p:sp>
    </p:spTree>
    <p:extLst>
      <p:ext uri="{BB962C8B-B14F-4D97-AF65-F5344CB8AC3E}">
        <p14:creationId xmlns:p14="http://schemas.microsoft.com/office/powerpoint/2010/main" val="404038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29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56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7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97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34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41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42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47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99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8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37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15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jump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57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46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purple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82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19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seven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0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656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2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478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00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3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0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1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5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2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26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DD9-2458-459E-BB35-DFFC99E45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4380-1EC7-400D-829D-93EDEC87B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937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</TotalTime>
  <Words>41</Words>
  <Application>Microsoft Office PowerPoint</Application>
  <PresentationFormat>Widescreen</PresentationFormat>
  <Paragraphs>32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Tw Cen MT</vt:lpstr>
      <vt:lpstr>Droplet</vt:lpstr>
      <vt:lpstr>3RD 9 WEEKS’ SIGHT WORDS</vt:lpstr>
      <vt:lpstr>are</vt:lpstr>
      <vt:lpstr>do</vt:lpstr>
      <vt:lpstr>five</vt:lpstr>
      <vt:lpstr>four</vt:lpstr>
      <vt:lpstr>from</vt:lpstr>
      <vt:lpstr>go</vt:lpstr>
      <vt:lpstr>her</vt:lpstr>
      <vt:lpstr>here</vt:lpstr>
      <vt:lpstr>no</vt:lpstr>
      <vt:lpstr>one</vt:lpstr>
      <vt:lpstr>said</vt:lpstr>
      <vt:lpstr>so</vt:lpstr>
      <vt:lpstr>that</vt:lpstr>
      <vt:lpstr>three</vt:lpstr>
      <vt:lpstr>two</vt:lpstr>
      <vt:lpstr>will</vt:lpstr>
      <vt:lpstr>color</vt:lpstr>
      <vt:lpstr>find</vt:lpstr>
      <vt:lpstr>funny</vt:lpstr>
      <vt:lpstr>help</vt:lpstr>
      <vt:lpstr>jump</vt:lpstr>
      <vt:lpstr>name</vt:lpstr>
      <vt:lpstr>nine</vt:lpstr>
      <vt:lpstr>purple</vt:lpstr>
      <vt:lpstr>ran</vt:lpstr>
      <vt:lpstr>seven</vt:lpstr>
      <vt:lpstr>this</vt:lpstr>
      <vt:lpstr>too</vt:lpstr>
      <vt:lpstr>under</vt:lpstr>
      <vt:lpstr>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9 WEEKS’ SIGHT WORDS</dc:title>
  <dc:creator>cynalise@gmail.com</dc:creator>
  <cp:lastModifiedBy>cynalise@gmail.com</cp:lastModifiedBy>
  <cp:revision>1</cp:revision>
  <dcterms:created xsi:type="dcterms:W3CDTF">2017-06-24T13:25:08Z</dcterms:created>
  <dcterms:modified xsi:type="dcterms:W3CDTF">2017-06-24T13:30:22Z</dcterms:modified>
</cp:coreProperties>
</file>