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7BC5A-3CBA-4EAA-A860-74B39A2726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9 weeks’ sight words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F23B6-CE14-469D-8F8F-FFDE7A3D91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Mrs. Sisk’s Kindergarten Class</a:t>
            </a:r>
          </a:p>
        </p:txBody>
      </p:sp>
    </p:spTree>
    <p:extLst>
      <p:ext uri="{BB962C8B-B14F-4D97-AF65-F5344CB8AC3E}">
        <p14:creationId xmlns:p14="http://schemas.microsoft.com/office/powerpoint/2010/main" val="1032953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070F-11F1-47C6-A976-638F01092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DCBFE-CC6F-47D1-91CB-7D0E0CFAC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15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070F-11F1-47C6-A976-638F01092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DCBFE-CC6F-47D1-91CB-7D0E0CFAC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96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070F-11F1-47C6-A976-638F01092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make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DCBFE-CC6F-47D1-91CB-7D0E0CFAC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73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070F-11F1-47C6-A976-638F01092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DCBFE-CC6F-47D1-91CB-7D0E0CFAC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22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070F-11F1-47C6-A976-638F01092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DCBFE-CC6F-47D1-91CB-7D0E0CFAC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62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070F-11F1-47C6-A976-638F01092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DCBFE-CC6F-47D1-91CB-7D0E0CFAC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31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070F-11F1-47C6-A976-638F01092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DCBFE-CC6F-47D1-91CB-7D0E0CFAC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2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070F-11F1-47C6-A976-638F01092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DCBFE-CC6F-47D1-91CB-7D0E0CFAC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24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070F-11F1-47C6-A976-638F01092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DCBFE-CC6F-47D1-91CB-7D0E0CFAC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90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070F-11F1-47C6-A976-638F01092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DCBFE-CC6F-47D1-91CB-7D0E0CFAC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81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070F-11F1-47C6-A976-638F01092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DCBFE-CC6F-47D1-91CB-7D0E0CFAC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01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070F-11F1-47C6-A976-638F01092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please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DCBFE-CC6F-47D1-91CB-7D0E0CFAC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0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070F-11F1-47C6-A976-638F01092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pretty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DCBFE-CC6F-47D1-91CB-7D0E0CFAC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26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070F-11F1-47C6-A976-638F01092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DCBFE-CC6F-47D1-91CB-7D0E0CFAC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27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070F-11F1-47C6-A976-638F01092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DCBFE-CC6F-47D1-91CB-7D0E0CFAC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4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070F-11F1-47C6-A976-638F01092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DCBFE-CC6F-47D1-91CB-7D0E0CFAC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66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070F-11F1-47C6-A976-638F01092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DCBFE-CC6F-47D1-91CB-7D0E0CFAC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82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070F-11F1-47C6-A976-638F01092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DCBFE-CC6F-47D1-91CB-7D0E0CFAC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08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070F-11F1-47C6-A976-638F01092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DCBFE-CC6F-47D1-91CB-7D0E0CFAC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78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070F-11F1-47C6-A976-638F01092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DCBFE-CC6F-47D1-91CB-7D0E0CFAC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65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070F-11F1-47C6-A976-638F01092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DCBFE-CC6F-47D1-91CB-7D0E0CFAC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23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070F-11F1-47C6-A976-638F01092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DCBFE-CC6F-47D1-91CB-7D0E0CFAC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51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070F-11F1-47C6-A976-638F01092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DCBFE-CC6F-47D1-91CB-7D0E0CFAC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61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070F-11F1-47C6-A976-638F01092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DCBFE-CC6F-47D1-91CB-7D0E0CFAC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04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070F-11F1-47C6-A976-638F01092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who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DCBFE-CC6F-47D1-91CB-7D0E0CFAC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26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070F-11F1-47C6-A976-638F01092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away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DCBFE-CC6F-47D1-91CB-7D0E0CFAC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16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070F-11F1-47C6-A976-638F01092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DCBFE-CC6F-47D1-91CB-7D0E0CFAC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08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070F-11F1-47C6-A976-638F01092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DCBFE-CC6F-47D1-91CB-7D0E0CFAC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81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070F-11F1-47C6-A976-638F01092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down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DCBFE-CC6F-47D1-91CB-7D0E0CFAC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92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070F-11F1-47C6-A976-638F01092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DCBFE-CC6F-47D1-91CB-7D0E0CFAC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60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070F-11F1-47C6-A976-638F01092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DCBFE-CC6F-47D1-91CB-7D0E0CFAC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75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42</Words>
  <Application>Microsoft Office PowerPoint</Application>
  <PresentationFormat>Widescreen</PresentationFormat>
  <Paragraphs>33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Garamond</vt:lpstr>
      <vt:lpstr>Organic</vt:lpstr>
      <vt:lpstr>4th 9 weeks’ sight words</vt:lpstr>
      <vt:lpstr>all</vt:lpstr>
      <vt:lpstr>ate</vt:lpstr>
      <vt:lpstr>away</vt:lpstr>
      <vt:lpstr>came</vt:lpstr>
      <vt:lpstr>come</vt:lpstr>
      <vt:lpstr>down</vt:lpstr>
      <vt:lpstr>eat</vt:lpstr>
      <vt:lpstr>eight</vt:lpstr>
      <vt:lpstr>good</vt:lpstr>
      <vt:lpstr>into</vt:lpstr>
      <vt:lpstr>make</vt:lpstr>
      <vt:lpstr>must</vt:lpstr>
      <vt:lpstr>new</vt:lpstr>
      <vt:lpstr>now</vt:lpstr>
      <vt:lpstr>play</vt:lpstr>
      <vt:lpstr>where</vt:lpstr>
      <vt:lpstr>our</vt:lpstr>
      <vt:lpstr>out</vt:lpstr>
      <vt:lpstr>please</vt:lpstr>
      <vt:lpstr>pretty</vt:lpstr>
      <vt:lpstr>ride</vt:lpstr>
      <vt:lpstr>saw</vt:lpstr>
      <vt:lpstr>say</vt:lpstr>
      <vt:lpstr>soon</vt:lpstr>
      <vt:lpstr>there</vt:lpstr>
      <vt:lpstr>want</vt:lpstr>
      <vt:lpstr>was</vt:lpstr>
      <vt:lpstr>well</vt:lpstr>
      <vt:lpstr>went</vt:lpstr>
      <vt:lpstr>want</vt:lpstr>
      <vt:lpstr>who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9 weeks’ sight words</dc:title>
  <dc:creator>cynalise@gmail.com</dc:creator>
  <cp:lastModifiedBy>cynalise@gmail.com</cp:lastModifiedBy>
  <cp:revision>1</cp:revision>
  <dcterms:created xsi:type="dcterms:W3CDTF">2017-06-24T13:32:19Z</dcterms:created>
  <dcterms:modified xsi:type="dcterms:W3CDTF">2017-06-24T13:38:19Z</dcterms:modified>
</cp:coreProperties>
</file>